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FF1234-97EF-4DE5-A0D3-E2016C467AE7}" type="datetimeFigureOut">
              <a:rPr lang="en-US" smtClean="0"/>
              <a:t>9/27/2018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46E69A-4207-4FE4-8DC5-6C514335D5B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C308A2E-A782-4467-A22B-8C8EA6A261B9}" type="datetimeFigureOut">
              <a:rPr lang="en-US" smtClean="0"/>
              <a:pPr/>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308A2E-A782-4467-A22B-8C8EA6A261B9}" type="datetimeFigureOut">
              <a:rPr lang="en-US" smtClean="0"/>
              <a:pPr/>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308A2E-A782-4467-A22B-8C8EA6A261B9}" type="datetimeFigureOut">
              <a:rPr lang="en-US" smtClean="0"/>
              <a:pPr/>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308A2E-A782-4467-A22B-8C8EA6A261B9}" type="datetimeFigureOut">
              <a:rPr lang="en-US" smtClean="0"/>
              <a:pPr/>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308A2E-A782-4467-A22B-8C8EA6A261B9}" type="datetimeFigureOut">
              <a:rPr lang="en-US" smtClean="0"/>
              <a:pPr/>
              <a:t>9/27/2018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308A2E-A782-4467-A22B-8C8EA6A261B9}" type="datetimeFigureOut">
              <a:rPr lang="en-US" smtClean="0"/>
              <a:pPr/>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308A2E-A782-4467-A22B-8C8EA6A261B9}" type="datetimeFigureOut">
              <a:rPr lang="en-US" smtClean="0"/>
              <a:pPr/>
              <a:t>9/27/2018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308A2E-A782-4467-A22B-8C8EA6A261B9}" type="datetimeFigureOut">
              <a:rPr lang="en-US" smtClean="0"/>
              <a:pPr/>
              <a:t>9/27/2018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308A2E-A782-4467-A22B-8C8EA6A261B9}" type="datetimeFigureOut">
              <a:rPr lang="en-US" smtClean="0"/>
              <a:pPr/>
              <a:t>9/27/2018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308A2E-A782-4467-A22B-8C8EA6A261B9}" type="datetimeFigureOut">
              <a:rPr lang="en-US" smtClean="0"/>
              <a:pPr/>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308A2E-A782-4467-A22B-8C8EA6A261B9}" type="datetimeFigureOut">
              <a:rPr lang="en-US" smtClean="0"/>
              <a:pPr/>
              <a:t>9/27/2018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BFD2E5-FD47-4702-9400-3E8101B319B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308A2E-A782-4467-A22B-8C8EA6A261B9}" type="datetimeFigureOut">
              <a:rPr lang="en-US" smtClean="0"/>
              <a:pPr/>
              <a:t>9/27/2018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BFD2E5-FD47-4702-9400-3E8101B319B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85728"/>
            <a:ext cx="8501122" cy="571504"/>
          </a:xfrm>
        </p:spPr>
        <p:txBody>
          <a:bodyPr>
            <a:noAutofit/>
          </a:bodyPr>
          <a:lstStyle/>
          <a:p>
            <a:r>
              <a:rPr lang="en-NZ" sz="3200" dirty="0" smtClean="0">
                <a:latin typeface="Comic Sans MS" pitchFamily="66" charset="0"/>
              </a:rPr>
              <a:t>Collaboration means love and respect for each other  </a:t>
            </a:r>
            <a:endParaRPr lang="en-US" sz="3200" dirty="0">
              <a:latin typeface="Comic Sans MS" pitchFamily="66" charset="0"/>
            </a:endParaRPr>
          </a:p>
        </p:txBody>
      </p:sp>
      <p:sp>
        <p:nvSpPr>
          <p:cNvPr id="3" name="Subtitle 2"/>
          <p:cNvSpPr>
            <a:spLocks noGrp="1"/>
          </p:cNvSpPr>
          <p:nvPr>
            <p:ph type="subTitle" idx="1"/>
          </p:nvPr>
        </p:nvSpPr>
        <p:spPr>
          <a:xfrm>
            <a:off x="214282" y="1071546"/>
            <a:ext cx="5857916" cy="4071966"/>
          </a:xfrm>
        </p:spPr>
        <p:txBody>
          <a:bodyPr>
            <a:noAutofit/>
          </a:bodyPr>
          <a:lstStyle/>
          <a:p>
            <a:pPr algn="l"/>
            <a:r>
              <a:rPr lang="en-NZ" sz="1600" b="1" dirty="0" smtClean="0">
                <a:latin typeface="Comic Sans MS" pitchFamily="66" charset="0"/>
              </a:rPr>
              <a:t>We have launched into our virtue of respect this month and although it is already interwoven into our daily life at preschool, we are studying it as we might study a specimen under a microscope. I began our session with a large empty heart on a large piece of cardboard. I posed the question: What does this heart mean? </a:t>
            </a:r>
            <a:r>
              <a:rPr lang="en-NZ" sz="1600" b="1" dirty="0" err="1" smtClean="0">
                <a:latin typeface="Comic Sans MS" pitchFamily="66" charset="0"/>
              </a:rPr>
              <a:t>Zoey</a:t>
            </a:r>
            <a:r>
              <a:rPr lang="en-NZ" sz="1600" b="1" dirty="0" smtClean="0">
                <a:latin typeface="Comic Sans MS" pitchFamily="66" charset="0"/>
              </a:rPr>
              <a:t> was quick to answer : “ Love”. We then started to unpack what love meant to each of us. I got such thoughtful and lovely responses. </a:t>
            </a:r>
            <a:r>
              <a:rPr lang="en-NZ" sz="1600" b="1" dirty="0" err="1" smtClean="0">
                <a:latin typeface="Comic Sans MS" pitchFamily="66" charset="0"/>
              </a:rPr>
              <a:t>Zoey</a:t>
            </a:r>
            <a:r>
              <a:rPr lang="en-NZ" sz="1600" b="1" dirty="0" smtClean="0">
                <a:latin typeface="Comic Sans MS" pitchFamily="66" charset="0"/>
              </a:rPr>
              <a:t> mentioned that love meant cuddles with mummy and daddy.  It was now time to create our heart collaboratively. Each child waited for their turn and then added something to the heart using a variety of recourses I had provided.  </a:t>
            </a:r>
            <a:r>
              <a:rPr lang="en-NZ" sz="1600" b="1" dirty="0" err="1" smtClean="0">
                <a:latin typeface="Comic Sans MS" pitchFamily="66" charset="0"/>
              </a:rPr>
              <a:t>Zoey</a:t>
            </a:r>
            <a:r>
              <a:rPr lang="en-NZ" sz="1600" b="1" dirty="0" smtClean="0">
                <a:latin typeface="Comic Sans MS" pitchFamily="66" charset="0"/>
              </a:rPr>
              <a:t> certainly has shown a very consistent patient disposition in all my observations, and today was no exception , as she waited for her turn to come round. She also offered words of encouragement and praise for some of the ideas her friends contributed. </a:t>
            </a:r>
            <a:r>
              <a:rPr lang="en-NZ" sz="1600" b="1" dirty="0" err="1" smtClean="0">
                <a:latin typeface="Comic Sans MS" pitchFamily="66" charset="0"/>
              </a:rPr>
              <a:t>Tino</a:t>
            </a:r>
            <a:r>
              <a:rPr lang="en-NZ" sz="1600" b="1" dirty="0" smtClean="0">
                <a:latin typeface="Comic Sans MS" pitchFamily="66" charset="0"/>
              </a:rPr>
              <a:t> </a:t>
            </a:r>
            <a:r>
              <a:rPr lang="en-NZ" sz="1600" b="1" dirty="0" err="1" smtClean="0">
                <a:latin typeface="Comic Sans MS" pitchFamily="66" charset="0"/>
              </a:rPr>
              <a:t>Pai</a:t>
            </a:r>
            <a:r>
              <a:rPr lang="en-NZ" sz="1600" b="1" dirty="0" smtClean="0">
                <a:latin typeface="Comic Sans MS" pitchFamily="66" charset="0"/>
              </a:rPr>
              <a:t> </a:t>
            </a:r>
            <a:r>
              <a:rPr lang="en-NZ" sz="1600" b="1" dirty="0" err="1" smtClean="0">
                <a:latin typeface="Comic Sans MS" pitchFamily="66" charset="0"/>
              </a:rPr>
              <a:t>Zoey</a:t>
            </a:r>
            <a:r>
              <a:rPr lang="en-NZ" sz="1600" b="1" dirty="0" smtClean="0">
                <a:latin typeface="Comic Sans MS" pitchFamily="66" charset="0"/>
              </a:rPr>
              <a:t>! You are modelling a very loving nature, this is a disposition that will see you engage positively with all that inhabit your world now and in the future. </a:t>
            </a:r>
            <a:endParaRPr lang="en-US" sz="1600" b="1" dirty="0">
              <a:latin typeface="Comic Sans MS" pitchFamily="66" charset="0"/>
            </a:endParaRPr>
          </a:p>
        </p:txBody>
      </p:sp>
      <p:sp>
        <p:nvSpPr>
          <p:cNvPr id="4" name="TextBox 3"/>
          <p:cNvSpPr txBox="1"/>
          <p:nvPr/>
        </p:nvSpPr>
        <p:spPr>
          <a:xfrm>
            <a:off x="6786578" y="1643050"/>
            <a:ext cx="2214578" cy="646331"/>
          </a:xfrm>
          <a:prstGeom prst="rect">
            <a:avLst/>
          </a:prstGeom>
          <a:noFill/>
        </p:spPr>
        <p:txBody>
          <a:bodyPr wrap="square" rtlCol="0">
            <a:spAutoFit/>
          </a:bodyPr>
          <a:lstStyle/>
          <a:p>
            <a:r>
              <a:rPr lang="en-NZ" i="1" dirty="0" err="1" smtClean="0"/>
              <a:t>Aroha</a:t>
            </a:r>
            <a:r>
              <a:rPr lang="en-NZ" i="1" dirty="0" smtClean="0"/>
              <a:t> is the Maori word for love</a:t>
            </a:r>
            <a:endParaRPr lang="en-US" i="1" dirty="0"/>
          </a:p>
        </p:txBody>
      </p:sp>
      <p:pic>
        <p:nvPicPr>
          <p:cNvPr id="1026" name="Picture 2" descr="C:\Program Files (x86)\Microsoft Office\MEDIA\CAGCAT10\j0230876.wmf"/>
          <p:cNvPicPr>
            <a:picLocks noChangeAspect="1" noChangeArrowheads="1"/>
          </p:cNvPicPr>
          <p:nvPr/>
        </p:nvPicPr>
        <p:blipFill>
          <a:blip r:embed="rId2"/>
          <a:srcRect/>
          <a:stretch>
            <a:fillRect/>
          </a:stretch>
        </p:blipFill>
        <p:spPr bwMode="auto">
          <a:xfrm>
            <a:off x="6286512" y="571480"/>
            <a:ext cx="855345" cy="861385"/>
          </a:xfrm>
          <a:prstGeom prst="rect">
            <a:avLst/>
          </a:prstGeom>
          <a:noFill/>
        </p:spPr>
      </p:pic>
      <p:pic>
        <p:nvPicPr>
          <p:cNvPr id="6" name="Picture 5" descr="20180925_110207.jpg"/>
          <p:cNvPicPr>
            <a:picLocks noChangeAspect="1"/>
          </p:cNvPicPr>
          <p:nvPr/>
        </p:nvPicPr>
        <p:blipFill>
          <a:blip r:embed="rId3" cstate="print"/>
          <a:stretch>
            <a:fillRect/>
          </a:stretch>
        </p:blipFill>
        <p:spPr>
          <a:xfrm rot="16200000" flipH="1">
            <a:off x="5592973" y="3122409"/>
            <a:ext cx="3833807" cy="2875356"/>
          </a:xfrm>
          <a:prstGeom prst="rect">
            <a:avLst/>
          </a:prstGeom>
          <a:ln>
            <a:noFill/>
          </a:ln>
          <a:effectLst>
            <a:softEdge rad="112500"/>
          </a:effectLst>
        </p:spPr>
      </p:pic>
      <p:sp>
        <p:nvSpPr>
          <p:cNvPr id="7" name="Footer Placeholder 6"/>
          <p:cNvSpPr>
            <a:spLocks noGrp="1"/>
          </p:cNvSpPr>
          <p:nvPr>
            <p:ph type="ftr" sz="quarter" idx="11"/>
          </p:nvPr>
        </p:nvSpPr>
        <p:spPr/>
        <p:txBody>
          <a:bodyPr/>
          <a:lstStyle/>
          <a:p>
            <a:r>
              <a:rPr lang="en-US" smtClean="0"/>
              <a:t>Teacher: Chantelle: 27 Sept 2018</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240</Words>
  <Application>Microsoft Office PowerPoint</Application>
  <PresentationFormat>On-screen Show (4:3)</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Collaboration means love and respect for each other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 learning about love </dc:title>
  <dc:creator>.</dc:creator>
  <cp:lastModifiedBy>.</cp:lastModifiedBy>
  <cp:revision>21</cp:revision>
  <dcterms:created xsi:type="dcterms:W3CDTF">2018-09-25T21:08:32Z</dcterms:created>
  <dcterms:modified xsi:type="dcterms:W3CDTF">2018-09-27T03:49:40Z</dcterms:modified>
</cp:coreProperties>
</file>